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A218C-C189-429A-B772-9D9E9CEE712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6FE9-0F02-4A4C-8D24-11B77B1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FBC75-156D-4BA4-963F-598A17B7E9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lower0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2009775" cy="2428875"/>
          </a:xfrm>
          <a:prstGeom prst="rect">
            <a:avLst/>
          </a:prstGeom>
        </p:spPr>
      </p:pic>
      <p:pic>
        <p:nvPicPr>
          <p:cNvPr id="14" name="Picture 13" descr="flower0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77000" y="914400"/>
            <a:ext cx="2009775" cy="2428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43200" y="1295400"/>
            <a:ext cx="33528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3886200"/>
            <a:ext cx="67056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পংকজ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বি,এসসি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এম,এসসি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উদয়ন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সেকেন্ডারী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0"/>
            <a:ext cx="8839200" cy="670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304800"/>
            <a:ext cx="44196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733800"/>
            <a:ext cx="8686800" cy="120032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8839200" cy="640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57200"/>
            <a:ext cx="3124200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5800" y="2438400"/>
            <a:ext cx="8001000" cy="3581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62484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রক্তকণিকার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502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20100207-Martins Flower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609488" cy="40952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4572000"/>
            <a:ext cx="7543800" cy="186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839200" cy="640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1000"/>
            <a:ext cx="3810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209801"/>
            <a:ext cx="7239000" cy="40318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সংবহনতন্ত্র</a:t>
            </a:r>
            <a:endParaRPr lang="en-US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5০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১০/০2/২০১3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2438400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3200400"/>
            <a:ext cx="4894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3733800"/>
            <a:ext cx="678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অধ্যায়ঃমানব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 animBg="1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3124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/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152400" y="152400"/>
            <a:ext cx="88392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609600"/>
            <a:ext cx="34290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Card 16"/>
          <p:cNvSpPr/>
          <p:nvPr/>
        </p:nvSpPr>
        <p:spPr>
          <a:xfrm>
            <a:off x="304800" y="2514600"/>
            <a:ext cx="8534400" cy="3352800"/>
          </a:xfrm>
          <a:prstGeom prst="flowChartPunchedCar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609600" y="3048000"/>
            <a:ext cx="8561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752600" y="3886200"/>
            <a:ext cx="124968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19600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670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457200"/>
            <a:ext cx="682270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 descr="cells-blood_~k62318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191000" cy="4572000"/>
          </a:xfrm>
          <a:prstGeom prst="rect">
            <a:avLst/>
          </a:prstGeom>
        </p:spPr>
      </p:pic>
      <p:pic>
        <p:nvPicPr>
          <p:cNvPr id="9" name="Picture 8" descr="0281bl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00200"/>
            <a:ext cx="39624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0"/>
            <a:ext cx="8839200" cy="670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200400"/>
            <a:ext cx="86868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সংবহনতন্ত্র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28600"/>
            <a:ext cx="6019800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9916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304800"/>
            <a:ext cx="3657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543800" y="609600"/>
          <a:ext cx="914400" cy="771525"/>
        </p:xfrm>
        <a:graphic>
          <a:graphicData uri="http://schemas.openxmlformats.org/presentationml/2006/ole">
            <p:oleObj spid="_x0000_s2050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8" name="Wave 7"/>
          <p:cNvSpPr/>
          <p:nvPr/>
        </p:nvSpPr>
        <p:spPr>
          <a:xfrm>
            <a:off x="304800" y="2438400"/>
            <a:ext cx="8382000" cy="358140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3352800"/>
            <a:ext cx="6248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শ্বেত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রক্ত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কণিকার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গঠন</a:t>
            </a:r>
            <a:endParaRPr lang="en-US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ও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কাজ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বর্ণনা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কর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lood_cells_graf_Brit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28600"/>
            <a:ext cx="8686801" cy="63426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638800"/>
            <a:ext cx="85344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228600"/>
            <a:ext cx="2514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990600"/>
            <a:ext cx="8686800" cy="449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20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722" y="1752600"/>
            <a:ext cx="3154681" cy="2895600"/>
          </a:xfrm>
          <a:prstGeom prst="rect">
            <a:avLst/>
          </a:prstGeom>
        </p:spPr>
      </p:pic>
      <p:pic>
        <p:nvPicPr>
          <p:cNvPr id="9" name="Picture 8" descr="blo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771650"/>
            <a:ext cx="2895600" cy="295873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0" y="228600"/>
            <a:ext cx="3733800" cy="838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029200"/>
            <a:ext cx="76962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লহিত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143000"/>
            <a:ext cx="8610600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2438400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4800600"/>
            <a:ext cx="76962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লহিত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315</TotalTime>
  <Words>138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Equity</vt:lpstr>
      <vt:lpstr>Package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PANKOJ</dc:creator>
  <cp:lastModifiedBy>Ideal Technologies</cp:lastModifiedBy>
  <cp:revision>56</cp:revision>
  <dcterms:created xsi:type="dcterms:W3CDTF">2006-08-16T00:00:00Z</dcterms:created>
  <dcterms:modified xsi:type="dcterms:W3CDTF">2013-04-26T04:47:48Z</dcterms:modified>
</cp:coreProperties>
</file>